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4" r:id="rId4"/>
    <p:sldId id="275" r:id="rId5"/>
    <p:sldId id="27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7" r:id="rId14"/>
    <p:sldId id="268" r:id="rId15"/>
    <p:sldId id="269" r:id="rId16"/>
    <p:sldId id="270" r:id="rId17"/>
    <p:sldId id="271" r:id="rId18"/>
    <p:sldId id="273" r:id="rId19"/>
    <p:sldId id="272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2256367" y="4411663"/>
            <a:ext cx="24892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rect l="0" t="0" r="0" b="0"/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GB" altLang="en-US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rect l="0" t="0" r="0" b="0"/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GB" altLang="en-US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rect l="0" t="0" r="0" b="0"/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GB" altLang="en-US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rect l="0" t="0" r="0" b="0"/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GB" altLang="en-US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rect l="0" t="0" r="0" b="0"/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GB" altLang="en-US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rect l="0" t="0" r="0" b="0"/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GB" altLang="en-US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rect l="0" t="0" r="0" b="0"/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GB" altLang="en-US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rect l="0" t="0" r="0" b="0"/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GB" altLang="en-US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rect l="0" t="0" r="0" b="0"/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GB" altLang="en-US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3043767" y="2293938"/>
            <a:ext cx="9196917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rect l="0" t="0" r="0" b="0"/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529167" y="2133600"/>
            <a:ext cx="11231033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198563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7016751" y="4076700"/>
            <a:ext cx="1862667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rect l="0" t="0" r="0" b="0"/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GB" altLang="en-US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rect l="0" t="0" r="0" b="0"/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GB" altLang="en-US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rect l="0" t="0" r="0" b="0"/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GB" altLang="en-US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rect l="0" t="0" r="0" b="0"/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GB" altLang="en-US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rect l="0" t="0" r="0" b="0"/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GB" altLang="en-US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rect l="0" t="0" r="0" b="0"/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GB" altLang="en-US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rect l="0" t="0" r="0" b="0"/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GB" altLang="en-US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rect l="0" t="0" r="0" b="0"/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GB" altLang="en-US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rect l="0" t="0" r="0" b="0"/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GB" altLang="en-US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2840567" y="4749800"/>
            <a:ext cx="9351433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rect l="0" t="0" r="0" b="0"/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9167" y="210185"/>
            <a:ext cx="11231033" cy="1470025"/>
          </a:xfrm>
        </p:spPr>
        <p:txBody>
          <a:bodyPr/>
          <a:lstStyle/>
          <a:p>
            <a:r>
              <a:rPr lang="en-US" altLang="en-GB" dirty="0"/>
              <a:t>WEBSITE TOKO KUE (</a:t>
            </a:r>
            <a:r>
              <a:rPr lang="en-US" altLang="en-GB" dirty="0" err="1"/>
              <a:t>Jepuri</a:t>
            </a:r>
            <a:r>
              <a:rPr lang="en-US" altLang="en-GB" dirty="0"/>
              <a:t> Cake)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320" y="1322070"/>
            <a:ext cx="11231880" cy="4598670"/>
          </a:xfrm>
        </p:spPr>
        <p:txBody>
          <a:bodyPr/>
          <a:lstStyle/>
          <a:p>
            <a:r>
              <a:rPr lang="en-US" altLang="en-GB"/>
              <a:t>ANGGOTA KELOMPOK :</a:t>
            </a:r>
          </a:p>
          <a:p>
            <a:r>
              <a:rPr lang="en-US" altLang="en-GB"/>
              <a:t>- Putra Sutan Rajab (19235168)</a:t>
            </a:r>
          </a:p>
          <a:p>
            <a:r>
              <a:rPr lang="en-US" altLang="en-GB"/>
              <a:t>- Jeremia Andreas Tambunan (19235064)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07035"/>
            <a:ext cx="10972800" cy="5935345"/>
          </a:xfrm>
        </p:spPr>
        <p:txBody>
          <a:bodyPr/>
          <a:lstStyle/>
          <a:p>
            <a:pPr marL="0" indent="0">
              <a:buNone/>
            </a:pPr>
            <a:endParaRPr lang="en-GB" altLang="en-US"/>
          </a:p>
        </p:txBody>
      </p:sp>
      <p:pic>
        <p:nvPicPr>
          <p:cNvPr id="6" name="Picture 5" descr="Screenshot (18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07035"/>
            <a:ext cx="4036695" cy="2271395"/>
          </a:xfrm>
          <a:prstGeom prst="rect">
            <a:avLst/>
          </a:prstGeom>
        </p:spPr>
      </p:pic>
      <p:pic>
        <p:nvPicPr>
          <p:cNvPr id="7" name="Picture 6" descr="Screenshot (18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465" y="383540"/>
            <a:ext cx="4081145" cy="2295525"/>
          </a:xfrm>
          <a:prstGeom prst="rect">
            <a:avLst/>
          </a:prstGeom>
        </p:spPr>
      </p:pic>
      <p:pic>
        <p:nvPicPr>
          <p:cNvPr id="8" name="Picture 7" descr="Screenshot (18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123565"/>
            <a:ext cx="4103370" cy="2309495"/>
          </a:xfrm>
          <a:prstGeom prst="rect">
            <a:avLst/>
          </a:prstGeom>
        </p:spPr>
      </p:pic>
      <p:pic>
        <p:nvPicPr>
          <p:cNvPr id="9" name="Picture 8" descr="Screenshot (18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335" y="3123565"/>
            <a:ext cx="4105910" cy="23094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93700"/>
            <a:ext cx="10972800" cy="5961380"/>
          </a:xfrm>
        </p:spPr>
        <p:txBody>
          <a:bodyPr/>
          <a:lstStyle/>
          <a:p>
            <a:pPr marL="0" indent="0">
              <a:buNone/>
            </a:pPr>
            <a:endParaRPr lang="en-GB" altLang="en-US"/>
          </a:p>
          <a:p>
            <a:pPr marL="0" indent="0">
              <a:buNone/>
            </a:pPr>
            <a:endParaRPr lang="en-GB" altLang="en-US"/>
          </a:p>
        </p:txBody>
      </p:sp>
      <p:pic>
        <p:nvPicPr>
          <p:cNvPr id="4" name="Picture 3" descr="Screenshot (18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93700"/>
            <a:ext cx="4199255" cy="2362200"/>
          </a:xfrm>
          <a:prstGeom prst="rect">
            <a:avLst/>
          </a:prstGeom>
        </p:spPr>
      </p:pic>
      <p:pic>
        <p:nvPicPr>
          <p:cNvPr id="5" name="Picture 4" descr="Screenshot (18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385" y="419735"/>
            <a:ext cx="4152265" cy="2336165"/>
          </a:xfrm>
          <a:prstGeom prst="rect">
            <a:avLst/>
          </a:prstGeom>
        </p:spPr>
      </p:pic>
      <p:pic>
        <p:nvPicPr>
          <p:cNvPr id="6" name="Picture 5" descr="Screenshot (18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092450"/>
            <a:ext cx="4199255" cy="2362200"/>
          </a:xfrm>
          <a:prstGeom prst="rect">
            <a:avLst/>
          </a:prstGeom>
        </p:spPr>
      </p:pic>
      <p:pic>
        <p:nvPicPr>
          <p:cNvPr id="7" name="Picture 6" descr="Screenshot (189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385" y="3092450"/>
            <a:ext cx="4199255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0"/>
            <a:ext cx="10972800" cy="6100445"/>
          </a:xfrm>
        </p:spPr>
        <p:txBody>
          <a:bodyPr/>
          <a:lstStyle/>
          <a:p>
            <a:pPr marL="0" indent="0">
              <a:buNone/>
            </a:pPr>
            <a:endParaRPr lang="en-GB" altLang="en-US"/>
          </a:p>
        </p:txBody>
      </p:sp>
      <p:pic>
        <p:nvPicPr>
          <p:cNvPr id="4" name="Picture 3" descr="Screenshot (19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8600"/>
            <a:ext cx="4695825" cy="2641600"/>
          </a:xfrm>
          <a:prstGeom prst="rect">
            <a:avLst/>
          </a:prstGeom>
        </p:spPr>
      </p:pic>
      <p:pic>
        <p:nvPicPr>
          <p:cNvPr id="5" name="Picture 4" descr="Screenshot (19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70300"/>
            <a:ext cx="4731385" cy="26619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30200"/>
            <a:ext cx="10972800" cy="6227445"/>
          </a:xfrm>
        </p:spPr>
        <p:txBody>
          <a:bodyPr/>
          <a:lstStyle/>
          <a:p>
            <a:pPr marL="0" indent="0">
              <a:buNone/>
            </a:pPr>
            <a:r>
              <a:rPr lang="en-US" altLang="en-GB"/>
              <a:t>Berikut  adalah navigasi task bar yang digunakan untuk awal membuat website Toko Kue Berikut:</a:t>
            </a:r>
          </a:p>
        </p:txBody>
      </p:sp>
      <p:pic>
        <p:nvPicPr>
          <p:cNvPr id="4" name="Picture 3" descr="Screenshot (17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42745"/>
            <a:ext cx="7856855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3835"/>
            <a:ext cx="10972800" cy="6531610"/>
          </a:xfrm>
        </p:spPr>
        <p:txBody>
          <a:bodyPr/>
          <a:lstStyle/>
          <a:p>
            <a:pPr marL="0" indent="0">
              <a:buNone/>
            </a:pPr>
            <a:r>
              <a:rPr lang="en-US" altLang="en-GB"/>
              <a:t>Berikut adalah coddingan untuk membuat hero suction yang akan ditampilkan pada menu awal</a:t>
            </a:r>
          </a:p>
        </p:txBody>
      </p:sp>
      <p:pic>
        <p:nvPicPr>
          <p:cNvPr id="9" name="Picture 8" descr="Screenshot (17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26235"/>
            <a:ext cx="7200900" cy="40506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42900"/>
            <a:ext cx="10972800" cy="6240145"/>
          </a:xfrm>
        </p:spPr>
        <p:txBody>
          <a:bodyPr/>
          <a:lstStyle/>
          <a:p>
            <a:pPr marL="0" indent="0">
              <a:buNone/>
            </a:pPr>
            <a:r>
              <a:rPr lang="en-US" altLang="en-GB"/>
              <a:t>Berikut adalah coddingan untuk tampilan menu “ Tentang” yang berada di navigasi</a:t>
            </a:r>
          </a:p>
        </p:txBody>
      </p:sp>
      <p:pic>
        <p:nvPicPr>
          <p:cNvPr id="4" name="Picture 3" descr="Screenshot (17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16100"/>
            <a:ext cx="7427595" cy="4178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5435"/>
            <a:ext cx="10972800" cy="6049010"/>
          </a:xfrm>
        </p:spPr>
        <p:txBody>
          <a:bodyPr/>
          <a:lstStyle/>
          <a:p>
            <a:pPr marL="0" indent="0">
              <a:buNone/>
            </a:pPr>
            <a:r>
              <a:rPr lang="en-US" altLang="en-GB"/>
              <a:t>Berikut adalah coddingan untuk tampilan menu toko yang ditampilkan pada menu</a:t>
            </a:r>
          </a:p>
        </p:txBody>
      </p:sp>
      <p:pic>
        <p:nvPicPr>
          <p:cNvPr id="4" name="Picture 3" descr="Screenshot (17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1763395"/>
            <a:ext cx="5048885" cy="2840355"/>
          </a:xfrm>
          <a:prstGeom prst="rect">
            <a:avLst/>
          </a:prstGeom>
        </p:spPr>
      </p:pic>
      <p:pic>
        <p:nvPicPr>
          <p:cNvPr id="5" name="Picture 4" descr="Screenshot (17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80" y="1763395"/>
            <a:ext cx="5017770" cy="28219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92100"/>
            <a:ext cx="10972800" cy="6151245"/>
          </a:xfrm>
        </p:spPr>
        <p:txBody>
          <a:bodyPr/>
          <a:lstStyle/>
          <a:p>
            <a:pPr marL="0" indent="0">
              <a:buNone/>
            </a:pPr>
            <a:r>
              <a:rPr lang="en-US" altLang="en-GB"/>
              <a:t>Berikut adalah menu Kontak yang digunakan untuk mengisi data pembeli serta memasukkan saran</a:t>
            </a:r>
          </a:p>
        </p:txBody>
      </p:sp>
      <p:pic>
        <p:nvPicPr>
          <p:cNvPr id="5" name="Picture 4" descr="Screenshot (17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91385"/>
            <a:ext cx="6977380" cy="39249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/>
              <a:t>B. Screenshot Hasil Running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935" y="1079500"/>
            <a:ext cx="11213465" cy="5503545"/>
          </a:xfrm>
        </p:spPr>
        <p:txBody>
          <a:bodyPr/>
          <a:lstStyle/>
          <a:p>
            <a:pPr marL="0" indent="0">
              <a:buNone/>
            </a:pPr>
            <a:endParaRPr lang="en-GB" altLang="en-US"/>
          </a:p>
        </p:txBody>
      </p:sp>
      <p:pic>
        <p:nvPicPr>
          <p:cNvPr id="4" name="Picture 3" descr="Screenshot (19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5" y="1257300"/>
            <a:ext cx="4445635" cy="2500630"/>
          </a:xfrm>
          <a:prstGeom prst="rect">
            <a:avLst/>
          </a:prstGeom>
        </p:spPr>
      </p:pic>
      <p:pic>
        <p:nvPicPr>
          <p:cNvPr id="5" name="Picture 4" descr="Screenshot (19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260" y="1257300"/>
            <a:ext cx="4599940" cy="2587625"/>
          </a:xfrm>
          <a:prstGeom prst="rect">
            <a:avLst/>
          </a:prstGeom>
        </p:spPr>
      </p:pic>
      <p:pic>
        <p:nvPicPr>
          <p:cNvPr id="6" name="Picture 5" descr="Screenshot (19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35" y="4064635"/>
            <a:ext cx="4476115" cy="2517775"/>
          </a:xfrm>
          <a:prstGeom prst="rect">
            <a:avLst/>
          </a:prstGeom>
        </p:spPr>
      </p:pic>
      <p:pic>
        <p:nvPicPr>
          <p:cNvPr id="7" name="Picture 6" descr="Screenshot (196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260" y="4018280"/>
            <a:ext cx="4558030" cy="25641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07035"/>
            <a:ext cx="10972800" cy="6087745"/>
          </a:xfrm>
        </p:spPr>
        <p:txBody>
          <a:bodyPr/>
          <a:lstStyle/>
          <a:p>
            <a:pPr marL="0" indent="0">
              <a:buNone/>
            </a:pPr>
            <a:r>
              <a:rPr lang="en-US" altLang="en-GB" b="1" u="sng" dirty="0" err="1"/>
              <a:t>Penutup</a:t>
            </a:r>
            <a:endParaRPr lang="en-US" altLang="en-GB" b="1" u="sng" dirty="0"/>
          </a:p>
          <a:p>
            <a:pPr marL="400050" lvl="1" indent="0">
              <a:buNone/>
            </a:pPr>
            <a:r>
              <a:rPr lang="en-US" altLang="en-GB" dirty="0"/>
              <a:t>A. Kesimpulan </a:t>
            </a:r>
          </a:p>
          <a:p>
            <a:pPr marL="400050" lvl="1" indent="0">
              <a:buNone/>
            </a:pPr>
            <a:r>
              <a:rPr lang="en-ID" dirty="0" err="1"/>
              <a:t>Dalam</a:t>
            </a:r>
            <a:r>
              <a:rPr lang="en-ID" dirty="0"/>
              <a:t> era digital yang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maju</a:t>
            </a:r>
            <a:r>
              <a:rPr lang="en-ID" dirty="0"/>
              <a:t>,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platform online,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bidang</a:t>
            </a:r>
            <a:r>
              <a:rPr lang="en-ID" dirty="0"/>
              <a:t> </a:t>
            </a:r>
            <a:r>
              <a:rPr lang="en-ID" dirty="0" err="1"/>
              <a:t>makanan</a:t>
            </a:r>
            <a:r>
              <a:rPr lang="en-ID" dirty="0"/>
              <a:t>, </a:t>
            </a:r>
            <a:r>
              <a:rPr lang="en-ID" dirty="0" err="1"/>
              <a:t>terus</a:t>
            </a:r>
            <a:r>
              <a:rPr lang="en-ID" dirty="0"/>
              <a:t> </a:t>
            </a:r>
            <a:r>
              <a:rPr lang="en-ID" dirty="0" err="1"/>
              <a:t>berkembang</a:t>
            </a:r>
            <a:r>
              <a:rPr lang="en-ID" dirty="0"/>
              <a:t>. Website </a:t>
            </a:r>
            <a:r>
              <a:rPr lang="en-ID" dirty="0" err="1"/>
              <a:t>penjualan</a:t>
            </a:r>
            <a:r>
              <a:rPr lang="en-ID" dirty="0"/>
              <a:t> </a:t>
            </a:r>
            <a:r>
              <a:rPr lang="en-ID" dirty="0" err="1"/>
              <a:t>kue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hadir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</a:t>
            </a:r>
            <a:r>
              <a:rPr lang="en-ID" dirty="0" err="1"/>
              <a:t>praktis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mempermudah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dan </a:t>
            </a:r>
            <a:r>
              <a:rPr lang="en-ID" dirty="0" err="1"/>
              <a:t>memesan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kue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online.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desain</a:t>
            </a:r>
            <a:r>
              <a:rPr lang="en-ID" dirty="0"/>
              <a:t> yang modern dan user-friendly, website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menemukan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yang </a:t>
            </a:r>
            <a:r>
              <a:rPr lang="en-ID" dirty="0" err="1"/>
              <a:t>lengkap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,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transaksi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aman</a:t>
            </a:r>
            <a:r>
              <a:rPr lang="en-ID" dirty="0"/>
              <a:t>.</a:t>
            </a:r>
            <a:endParaRPr lang="en-US" altLang="en-GB" dirty="0"/>
          </a:p>
          <a:p>
            <a:pPr marL="0" indent="0">
              <a:buNone/>
            </a:pPr>
            <a:endParaRPr lang="en-US" alt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sz="2400" b="1" u="sng" dirty="0" err="1"/>
              <a:t>Pendahuluan</a:t>
            </a:r>
            <a:endParaRPr lang="en-US" altLang="en-GB" sz="24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5235"/>
            <a:ext cx="10972800" cy="5316220"/>
          </a:xfrm>
        </p:spPr>
        <p:txBody>
          <a:bodyPr/>
          <a:lstStyle/>
          <a:p>
            <a:pPr marL="0" indent="0">
              <a:buNone/>
            </a:pPr>
            <a:r>
              <a:rPr lang="en-US" altLang="en-GB" sz="2400" dirty="0" err="1"/>
              <a:t>Dalam</a:t>
            </a:r>
            <a:r>
              <a:rPr lang="en-US" altLang="en-GB" sz="2400" dirty="0"/>
              <a:t> era digital </a:t>
            </a:r>
            <a:r>
              <a:rPr lang="en-US" altLang="en-GB" sz="2400" dirty="0" err="1"/>
              <a:t>saat</a:t>
            </a:r>
            <a:r>
              <a:rPr lang="en-US" altLang="en-GB" sz="2400" dirty="0"/>
              <a:t> </a:t>
            </a:r>
            <a:r>
              <a:rPr lang="en-US" altLang="en-GB" sz="2400" dirty="0" err="1"/>
              <a:t>ini</a:t>
            </a:r>
            <a:r>
              <a:rPr lang="en-US" altLang="en-GB" sz="2400" dirty="0"/>
              <a:t>, </a:t>
            </a:r>
            <a:r>
              <a:rPr lang="en-US" altLang="en-GB" sz="2400" dirty="0" err="1"/>
              <a:t>kebutuhan</a:t>
            </a:r>
            <a:r>
              <a:rPr lang="en-US" altLang="en-GB" sz="2400" dirty="0"/>
              <a:t> </a:t>
            </a:r>
            <a:r>
              <a:rPr lang="en-US" altLang="en-GB" sz="2400" dirty="0" err="1"/>
              <a:t>akan</a:t>
            </a:r>
            <a:r>
              <a:rPr lang="en-US" altLang="en-GB" sz="2400" dirty="0"/>
              <a:t> platform online </a:t>
            </a:r>
            <a:r>
              <a:rPr lang="en-US" altLang="en-GB" sz="2400" dirty="0" err="1"/>
              <a:t>semakin</a:t>
            </a:r>
            <a:r>
              <a:rPr lang="en-US" altLang="en-GB" sz="2400" dirty="0"/>
              <a:t> </a:t>
            </a:r>
            <a:r>
              <a:rPr lang="en-US" altLang="en-GB" sz="2400" dirty="0" err="1"/>
              <a:t>meningkat</a:t>
            </a:r>
            <a:r>
              <a:rPr lang="en-US" altLang="en-GB" sz="2400" dirty="0"/>
              <a:t>, </a:t>
            </a:r>
            <a:r>
              <a:rPr lang="en-US" altLang="en-GB" sz="2400" dirty="0" err="1"/>
              <a:t>termasuk</a:t>
            </a:r>
            <a:r>
              <a:rPr lang="en-US" altLang="en-GB" sz="2400" dirty="0"/>
              <a:t> </a:t>
            </a:r>
            <a:r>
              <a:rPr lang="en-US" altLang="en-GB" sz="2400" dirty="0" err="1"/>
              <a:t>dalam</a:t>
            </a:r>
            <a:r>
              <a:rPr lang="en-US" altLang="en-GB" sz="2400" dirty="0"/>
              <a:t> </a:t>
            </a:r>
            <a:r>
              <a:rPr lang="en-US" altLang="en-GB" sz="2400" dirty="0" err="1"/>
              <a:t>bidang</a:t>
            </a:r>
            <a:r>
              <a:rPr lang="en-US" altLang="en-GB" sz="2400" dirty="0"/>
              <a:t> </a:t>
            </a:r>
            <a:r>
              <a:rPr lang="en-US" altLang="en-GB" sz="2400" dirty="0" err="1"/>
              <a:t>makanan</a:t>
            </a:r>
            <a:r>
              <a:rPr lang="en-US" altLang="en-GB" sz="2400" dirty="0"/>
              <a:t>. Project </a:t>
            </a:r>
            <a:r>
              <a:rPr lang="en-US" altLang="en-GB" sz="2400" dirty="0" err="1"/>
              <a:t>ini</a:t>
            </a:r>
            <a:r>
              <a:rPr lang="en-US" altLang="en-GB" sz="2400" dirty="0"/>
              <a:t> </a:t>
            </a:r>
            <a:r>
              <a:rPr lang="en-US" altLang="en-GB" sz="2400" dirty="0" err="1"/>
              <a:t>bertujuan</a:t>
            </a:r>
            <a:r>
              <a:rPr lang="en-US" altLang="en-GB" sz="2400" dirty="0"/>
              <a:t> </a:t>
            </a:r>
            <a:r>
              <a:rPr lang="en-US" altLang="en-GB" sz="2400" dirty="0" err="1"/>
              <a:t>untuk</a:t>
            </a:r>
            <a:r>
              <a:rPr lang="en-US" altLang="en-GB" sz="2400" dirty="0"/>
              <a:t> </a:t>
            </a:r>
            <a:r>
              <a:rPr lang="en-US" altLang="en-GB" sz="2400" dirty="0" err="1"/>
              <a:t>menciptakan</a:t>
            </a:r>
            <a:r>
              <a:rPr lang="en-US" altLang="en-GB" sz="2400" dirty="0"/>
              <a:t> </a:t>
            </a:r>
            <a:r>
              <a:rPr lang="en-US" altLang="en-GB" sz="2400" dirty="0" err="1"/>
              <a:t>sebuah</a:t>
            </a:r>
            <a:r>
              <a:rPr lang="en-US" altLang="en-GB" sz="2400" dirty="0"/>
              <a:t> website yang </a:t>
            </a:r>
            <a:r>
              <a:rPr lang="en-US" altLang="en-GB" sz="2400" dirty="0" err="1"/>
              <a:t>dapat</a:t>
            </a:r>
            <a:r>
              <a:rPr lang="en-US" altLang="en-GB" sz="2400" dirty="0"/>
              <a:t> </a:t>
            </a:r>
            <a:r>
              <a:rPr lang="en-US" altLang="en-GB" sz="2400" dirty="0" err="1"/>
              <a:t>mempermudah</a:t>
            </a:r>
            <a:r>
              <a:rPr lang="en-US" altLang="en-GB" sz="2400" dirty="0"/>
              <a:t> </a:t>
            </a:r>
            <a:r>
              <a:rPr lang="en-US" altLang="en-GB" sz="2400" dirty="0" err="1"/>
              <a:t>pelanggan</a:t>
            </a:r>
            <a:r>
              <a:rPr lang="en-US" altLang="en-GB" sz="2400" dirty="0"/>
              <a:t> </a:t>
            </a:r>
            <a:r>
              <a:rPr lang="en-US" altLang="en-GB" sz="2400" dirty="0" err="1"/>
              <a:t>dalam</a:t>
            </a:r>
            <a:r>
              <a:rPr lang="en-US" altLang="en-GB" sz="2400" dirty="0"/>
              <a:t> </a:t>
            </a:r>
            <a:r>
              <a:rPr lang="en-US" altLang="en-GB" sz="2400" dirty="0" err="1"/>
              <a:t>menemukan</a:t>
            </a:r>
            <a:r>
              <a:rPr lang="en-US" altLang="en-GB" sz="2400" dirty="0"/>
              <a:t> dan </a:t>
            </a:r>
            <a:r>
              <a:rPr lang="en-US" altLang="en-GB" sz="2400" dirty="0" err="1"/>
              <a:t>memesan</a:t>
            </a:r>
            <a:r>
              <a:rPr lang="en-US" altLang="en-GB" sz="2400" dirty="0"/>
              <a:t> </a:t>
            </a:r>
            <a:r>
              <a:rPr lang="en-US" altLang="en-GB" sz="2400" dirty="0" err="1"/>
              <a:t>berbagai</a:t>
            </a:r>
            <a:r>
              <a:rPr lang="en-US" altLang="en-GB" sz="2400" dirty="0"/>
              <a:t> </a:t>
            </a:r>
            <a:r>
              <a:rPr lang="en-US" altLang="en-GB" sz="2400" dirty="0" err="1"/>
              <a:t>jenis</a:t>
            </a:r>
            <a:r>
              <a:rPr lang="en-US" altLang="en-GB" sz="2400" dirty="0"/>
              <a:t> </a:t>
            </a:r>
            <a:r>
              <a:rPr lang="en-US" altLang="en-GB" sz="2400" dirty="0" err="1"/>
              <a:t>kue</a:t>
            </a:r>
            <a:r>
              <a:rPr lang="en-US" altLang="en-GB" sz="2400" dirty="0"/>
              <a:t>. </a:t>
            </a:r>
            <a:r>
              <a:rPr lang="en-US" altLang="en-GB" sz="2400" dirty="0" err="1"/>
              <a:t>Melalui</a:t>
            </a:r>
            <a:r>
              <a:rPr lang="en-US" altLang="en-GB" sz="2400" dirty="0"/>
              <a:t> website </a:t>
            </a:r>
            <a:r>
              <a:rPr lang="en-US" altLang="en-GB" sz="2400" dirty="0" err="1"/>
              <a:t>ini</a:t>
            </a:r>
            <a:r>
              <a:rPr lang="en-US" altLang="en-GB" sz="2400" dirty="0"/>
              <a:t>, kami </a:t>
            </a:r>
            <a:r>
              <a:rPr lang="en-US" altLang="en-GB" sz="2400" dirty="0" err="1"/>
              <a:t>ingin</a:t>
            </a:r>
            <a:r>
              <a:rPr lang="en-US" altLang="en-GB" sz="2400" dirty="0"/>
              <a:t> </a:t>
            </a:r>
            <a:r>
              <a:rPr lang="en-US" altLang="en-GB" sz="2400" dirty="0" err="1"/>
              <a:t>memberikan</a:t>
            </a:r>
            <a:r>
              <a:rPr lang="en-US" altLang="en-GB" sz="2400" dirty="0"/>
              <a:t> </a:t>
            </a:r>
            <a:r>
              <a:rPr lang="en-US" altLang="en-GB" sz="2400" dirty="0" err="1"/>
              <a:t>pengalaman</a:t>
            </a:r>
            <a:r>
              <a:rPr lang="en-US" altLang="en-GB" sz="2400" dirty="0"/>
              <a:t> </a:t>
            </a:r>
            <a:r>
              <a:rPr lang="en-US" altLang="en-GB" sz="2400" dirty="0" err="1"/>
              <a:t>belanja</a:t>
            </a:r>
            <a:r>
              <a:rPr lang="en-US" altLang="en-GB" sz="2400" dirty="0"/>
              <a:t> yang </a:t>
            </a:r>
            <a:r>
              <a:rPr lang="en-US" altLang="en-GB" sz="2400" dirty="0" err="1"/>
              <a:t>mudah</a:t>
            </a:r>
            <a:r>
              <a:rPr lang="en-US" altLang="en-GB" sz="2400" dirty="0"/>
              <a:t> dan </a:t>
            </a:r>
            <a:r>
              <a:rPr lang="en-US" altLang="en-GB" sz="2400" dirty="0" err="1"/>
              <a:t>menarik</a:t>
            </a:r>
            <a:r>
              <a:rPr lang="en-US" altLang="en-GB" sz="2400" dirty="0"/>
              <a:t>, </a:t>
            </a:r>
            <a:r>
              <a:rPr lang="en-US" altLang="en-GB" sz="2400" dirty="0" err="1"/>
              <a:t>sekaligus</a:t>
            </a:r>
            <a:r>
              <a:rPr lang="en-US" altLang="en-GB" sz="2400" dirty="0"/>
              <a:t> </a:t>
            </a:r>
            <a:r>
              <a:rPr lang="en-US" altLang="en-GB" sz="2400" dirty="0" err="1"/>
              <a:t>mendukung</a:t>
            </a:r>
            <a:r>
              <a:rPr lang="en-US" altLang="en-GB" sz="2400" dirty="0"/>
              <a:t> </a:t>
            </a:r>
            <a:r>
              <a:rPr lang="en-US" altLang="en-GB" sz="2400" dirty="0" err="1"/>
              <a:t>pemasaran</a:t>
            </a:r>
            <a:r>
              <a:rPr lang="en-US" altLang="en-GB" sz="2400" dirty="0"/>
              <a:t> digital </a:t>
            </a:r>
            <a:r>
              <a:rPr lang="en-US" altLang="en-GB" sz="2400" dirty="0" err="1"/>
              <a:t>untuk</a:t>
            </a:r>
            <a:r>
              <a:rPr lang="en-US" altLang="en-GB" sz="2400" dirty="0"/>
              <a:t> </a:t>
            </a:r>
            <a:r>
              <a:rPr lang="en-US" altLang="en-GB" sz="2400" dirty="0" err="1"/>
              <a:t>usaha</a:t>
            </a:r>
            <a:r>
              <a:rPr lang="en-US" altLang="en-GB" sz="2400" dirty="0"/>
              <a:t> </a:t>
            </a:r>
            <a:r>
              <a:rPr lang="en-US" altLang="en-GB" sz="2400" dirty="0" err="1"/>
              <a:t>kue</a:t>
            </a:r>
            <a:r>
              <a:rPr lang="en-US" altLang="en-GB" sz="2400" dirty="0"/>
              <a:t>. Website </a:t>
            </a:r>
            <a:r>
              <a:rPr lang="en-US" altLang="en-GB" sz="2400" dirty="0" err="1"/>
              <a:t>ini</a:t>
            </a:r>
            <a:r>
              <a:rPr lang="en-US" altLang="en-GB" sz="2400" dirty="0"/>
              <a:t> </a:t>
            </a:r>
            <a:r>
              <a:rPr lang="en-US" altLang="en-GB" sz="2400" dirty="0" err="1"/>
              <a:t>dirancang</a:t>
            </a:r>
            <a:r>
              <a:rPr lang="en-US" altLang="en-GB" sz="2400" dirty="0"/>
              <a:t> </a:t>
            </a:r>
            <a:r>
              <a:rPr lang="en-US" altLang="en-GB" sz="2400" dirty="0" err="1"/>
              <a:t>dengan</a:t>
            </a:r>
            <a:r>
              <a:rPr lang="en-US" altLang="en-GB" sz="2400" dirty="0"/>
              <a:t> </a:t>
            </a:r>
            <a:r>
              <a:rPr lang="en-US" altLang="en-GB" sz="2400" dirty="0" err="1"/>
              <a:t>tampilan</a:t>
            </a:r>
            <a:r>
              <a:rPr lang="en-US" altLang="en-GB" sz="2400" dirty="0"/>
              <a:t> modern, user-friendly, dan </a:t>
            </a:r>
            <a:r>
              <a:rPr lang="en-US" altLang="en-GB" sz="2400" dirty="0" err="1"/>
              <a:t>dilengkapi</a:t>
            </a:r>
            <a:r>
              <a:rPr lang="en-US" altLang="en-GB" sz="2400" dirty="0"/>
              <a:t> </a:t>
            </a:r>
            <a:r>
              <a:rPr lang="en-US" altLang="en-GB" sz="2400" dirty="0" err="1"/>
              <a:t>fitur</a:t>
            </a:r>
            <a:r>
              <a:rPr lang="en-US" altLang="en-GB" sz="2400" dirty="0"/>
              <a:t> </a:t>
            </a:r>
            <a:r>
              <a:rPr lang="en-US" altLang="en-GB" sz="2400" dirty="0" err="1"/>
              <a:t>seperti</a:t>
            </a:r>
            <a:r>
              <a:rPr lang="en-US" altLang="en-GB" sz="2400" dirty="0"/>
              <a:t> </a:t>
            </a:r>
            <a:r>
              <a:rPr lang="en-US" altLang="en-GB" sz="2400" dirty="0" err="1"/>
              <a:t>beranda</a:t>
            </a:r>
            <a:r>
              <a:rPr lang="en-US" altLang="en-GB" sz="2400" dirty="0"/>
              <a:t>, </a:t>
            </a:r>
            <a:r>
              <a:rPr lang="en-US" altLang="en-GB" sz="2400" dirty="0" err="1"/>
              <a:t>tentang</a:t>
            </a:r>
            <a:r>
              <a:rPr lang="en-US" altLang="en-GB" sz="2400" dirty="0"/>
              <a:t> kami, </a:t>
            </a:r>
            <a:r>
              <a:rPr lang="en-US" altLang="en-GB" sz="2400" dirty="0" err="1"/>
              <a:t>tentang</a:t>
            </a:r>
            <a:r>
              <a:rPr lang="en-US" altLang="en-GB" sz="2400" dirty="0"/>
              <a:t> menu dan </a:t>
            </a:r>
            <a:r>
              <a:rPr lang="en-US" altLang="en-GB" sz="2400" dirty="0" err="1"/>
              <a:t>tentang</a:t>
            </a:r>
            <a:r>
              <a:rPr lang="en-US" altLang="en-GB" sz="2400" dirty="0"/>
              <a:t> </a:t>
            </a:r>
            <a:r>
              <a:rPr lang="en-US" altLang="en-GB" sz="2400" dirty="0" err="1"/>
              <a:t>kontak</a:t>
            </a:r>
            <a:r>
              <a:rPr lang="en-US" altLang="en-GB" sz="2400" dirty="0"/>
              <a:t> </a:t>
            </a:r>
            <a:r>
              <a:rPr lang="en-US" altLang="en-GB" sz="2400" dirty="0" err="1"/>
              <a:t>serta</a:t>
            </a:r>
            <a:r>
              <a:rPr lang="en-US" altLang="en-GB" sz="2400" dirty="0"/>
              <a:t> </a:t>
            </a:r>
            <a:r>
              <a:rPr lang="en-US" altLang="en-GB" sz="2400" dirty="0" err="1"/>
              <a:t>informasi</a:t>
            </a:r>
            <a:r>
              <a:rPr lang="en-US" altLang="en-GB" sz="2400" dirty="0"/>
              <a:t> </a:t>
            </a:r>
            <a:r>
              <a:rPr lang="en-US" altLang="en-GB" sz="2400" dirty="0" err="1"/>
              <a:t>lengkap</a:t>
            </a:r>
            <a:r>
              <a:rPr lang="en-US" altLang="en-GB" sz="2400" dirty="0"/>
              <a:t> </a:t>
            </a:r>
            <a:r>
              <a:rPr lang="en-US" altLang="en-GB" sz="2400" dirty="0" err="1"/>
              <a:t>mengenai</a:t>
            </a:r>
            <a:r>
              <a:rPr lang="en-US" altLang="en-GB" sz="2400" dirty="0"/>
              <a:t> </a:t>
            </a:r>
            <a:r>
              <a:rPr lang="en-US" altLang="en-GB" sz="2400" dirty="0" err="1"/>
              <a:t>toko</a:t>
            </a:r>
            <a:r>
              <a:rPr lang="en-US" altLang="en-GB" sz="2400" dirty="0"/>
              <a:t> </a:t>
            </a:r>
            <a:r>
              <a:rPr lang="en-US" altLang="en-GB" sz="2400" dirty="0" err="1"/>
              <a:t>kue</a:t>
            </a:r>
            <a:r>
              <a:rPr lang="en-US" altLang="en-GB" sz="2400" dirty="0"/>
              <a:t>. </a:t>
            </a:r>
            <a:r>
              <a:rPr lang="en-US" altLang="en-GB" sz="2400" dirty="0" err="1"/>
              <a:t>Dengan</a:t>
            </a:r>
            <a:r>
              <a:rPr lang="en-US" altLang="en-GB" sz="2400" dirty="0"/>
              <a:t> </a:t>
            </a:r>
            <a:r>
              <a:rPr lang="en-US" altLang="en-GB" sz="2400" dirty="0" err="1"/>
              <a:t>demikian</a:t>
            </a:r>
            <a:r>
              <a:rPr lang="en-US" altLang="en-GB" sz="2400" dirty="0"/>
              <a:t>, project </a:t>
            </a:r>
            <a:r>
              <a:rPr lang="en-US" altLang="en-GB" sz="2400" dirty="0" err="1"/>
              <a:t>ini</a:t>
            </a:r>
            <a:r>
              <a:rPr lang="en-US" altLang="en-GB" sz="2400" dirty="0"/>
              <a:t> </a:t>
            </a:r>
            <a:r>
              <a:rPr lang="en-US" altLang="en-GB" sz="2400" dirty="0" err="1"/>
              <a:t>menjadi</a:t>
            </a:r>
            <a:r>
              <a:rPr lang="en-US" altLang="en-GB" sz="2400" dirty="0"/>
              <a:t> </a:t>
            </a:r>
            <a:r>
              <a:rPr lang="en-US" altLang="en-GB" sz="2400" dirty="0" err="1"/>
              <a:t>solusi</a:t>
            </a:r>
            <a:r>
              <a:rPr lang="en-US" altLang="en-GB" sz="2400" dirty="0"/>
              <a:t> </a:t>
            </a:r>
            <a:r>
              <a:rPr lang="en-US" altLang="en-GB" sz="2400" dirty="0" err="1"/>
              <a:t>praktis</a:t>
            </a:r>
            <a:r>
              <a:rPr lang="en-US" altLang="en-GB" sz="2400" dirty="0"/>
              <a:t> </a:t>
            </a:r>
            <a:r>
              <a:rPr lang="en-US" altLang="en-GB" sz="2400" dirty="0" err="1"/>
              <a:t>untuk</a:t>
            </a:r>
            <a:r>
              <a:rPr lang="en-US" altLang="en-GB" sz="2400" dirty="0"/>
              <a:t> </a:t>
            </a:r>
            <a:r>
              <a:rPr lang="en-US" altLang="en-GB" sz="2400" dirty="0" err="1"/>
              <a:t>kebutuhan</a:t>
            </a:r>
            <a:r>
              <a:rPr lang="en-US" altLang="en-GB" sz="2400" dirty="0"/>
              <a:t> </a:t>
            </a:r>
            <a:r>
              <a:rPr lang="en-US" altLang="en-GB" sz="2400" dirty="0" err="1"/>
              <a:t>pelanggan</a:t>
            </a:r>
            <a:r>
              <a:rPr lang="en-US" altLang="en-GB" sz="2400" dirty="0"/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07035"/>
            <a:ext cx="10972800" cy="6087745"/>
          </a:xfrm>
        </p:spPr>
        <p:txBody>
          <a:bodyPr/>
          <a:lstStyle/>
          <a:p>
            <a:pPr marL="0" indent="0">
              <a:buNone/>
            </a:pPr>
            <a:r>
              <a:rPr lang="en-US" altLang="en-GB" b="1" u="sng" dirty="0" err="1"/>
              <a:t>Penutup</a:t>
            </a:r>
            <a:endParaRPr lang="en-US" altLang="en-GB" b="1" u="sng" dirty="0"/>
          </a:p>
          <a:p>
            <a:pPr marL="400050" lvl="1" indent="0">
              <a:buNone/>
            </a:pPr>
            <a:r>
              <a:rPr lang="en-US" altLang="en-GB" dirty="0"/>
              <a:t>B. Saran</a:t>
            </a:r>
          </a:p>
          <a:p>
            <a:pPr marL="0" indent="0">
              <a:buNone/>
            </a:pPr>
            <a:r>
              <a:rPr lang="en-US" altLang="en-GB" dirty="0"/>
              <a:t>    </a:t>
            </a:r>
            <a:r>
              <a:rPr lang="en-US" altLang="en-GB" sz="2800" dirty="0"/>
              <a:t>1. </a:t>
            </a:r>
            <a:r>
              <a:rPr lang="en-US" altLang="en-GB" sz="2800" dirty="0" err="1"/>
              <a:t>Peningkatan</a:t>
            </a:r>
            <a:r>
              <a:rPr lang="en-US" altLang="en-GB" sz="2800" dirty="0"/>
              <a:t> Fitur </a:t>
            </a:r>
            <a:r>
              <a:rPr lang="en-US" altLang="en-GB" sz="2800" dirty="0" err="1"/>
              <a:t>Interaktif</a:t>
            </a:r>
            <a:endParaRPr lang="en-US" altLang="en-GB" sz="2800" dirty="0"/>
          </a:p>
          <a:p>
            <a:pPr marL="0" indent="0">
              <a:buNone/>
            </a:pPr>
            <a:r>
              <a:rPr lang="en-US" altLang="en-GB" sz="2800" dirty="0"/>
              <a:t>     2. </a:t>
            </a:r>
            <a:r>
              <a:rPr lang="en-US" altLang="en-GB" sz="2800" dirty="0" err="1"/>
              <a:t>Penambahan</a:t>
            </a:r>
            <a:r>
              <a:rPr lang="en-US" altLang="en-GB" sz="2800" dirty="0"/>
              <a:t> Fitur </a:t>
            </a:r>
            <a:r>
              <a:rPr lang="en-US" altLang="en-GB" sz="2800" dirty="0" err="1"/>
              <a:t>Transaksi</a:t>
            </a:r>
            <a:endParaRPr lang="en-US" altLang="en-GB" sz="2800" dirty="0"/>
          </a:p>
          <a:p>
            <a:pPr marL="0" indent="0">
              <a:buNone/>
            </a:pPr>
            <a:r>
              <a:rPr lang="en-US" altLang="en-GB" sz="2800" dirty="0"/>
              <a:t>     3. </a:t>
            </a:r>
            <a:r>
              <a:rPr lang="en-US" altLang="en-GB" sz="2800" dirty="0" err="1"/>
              <a:t>Pemeliharaan</a:t>
            </a:r>
            <a:r>
              <a:rPr lang="en-US" altLang="en-GB" sz="2800" dirty="0"/>
              <a:t> </a:t>
            </a:r>
            <a:r>
              <a:rPr lang="en-US" altLang="en-GB" sz="2800" dirty="0" err="1"/>
              <a:t>Pembaruan</a:t>
            </a:r>
            <a:r>
              <a:rPr lang="en-US" altLang="en-GB" sz="2800" dirty="0"/>
              <a:t> </a:t>
            </a:r>
            <a:r>
              <a:rPr lang="en-US" altLang="en-GB" sz="2800" dirty="0" err="1"/>
              <a:t>Berkala</a:t>
            </a:r>
            <a:r>
              <a:rPr lang="en-US" altLang="en-GB" sz="2800" dirty="0"/>
              <a:t> (</a:t>
            </a:r>
            <a:r>
              <a:rPr lang="en-US" altLang="en-GB" sz="2800" dirty="0" err="1"/>
              <a:t>selalu</a:t>
            </a:r>
            <a:r>
              <a:rPr lang="en-US" altLang="en-GB" sz="2800" dirty="0"/>
              <a:t> update </a:t>
            </a:r>
            <a:r>
              <a:rPr lang="en-US" altLang="en-GB" sz="2800" dirty="0" err="1"/>
              <a:t>seperti</a:t>
            </a:r>
            <a:r>
              <a:rPr lang="en-US" altLang="en-GB" sz="2800" dirty="0"/>
              <a:t> </a:t>
            </a:r>
            <a:r>
              <a:rPr lang="en-US" altLang="en-GB" sz="2800" dirty="0" err="1"/>
              <a:t>katalog</a:t>
            </a:r>
            <a:r>
              <a:rPr lang="en-US" altLang="en-GB" sz="2800" dirty="0"/>
              <a:t>, </a:t>
            </a:r>
            <a:r>
              <a:rPr lang="en-US" altLang="en-GB" sz="2800" dirty="0" err="1"/>
              <a:t>promosi</a:t>
            </a:r>
            <a:r>
              <a:rPr lang="en-US" altLang="en-GB" sz="2800" dirty="0"/>
              <a:t>, dan </a:t>
            </a:r>
            <a:r>
              <a:rPr lang="en-US" altLang="en-GB" sz="2800" dirty="0" err="1"/>
              <a:t>memantau</a:t>
            </a:r>
            <a:r>
              <a:rPr lang="en-US" altLang="en-GB" sz="2800" dirty="0"/>
              <a:t> </a:t>
            </a:r>
            <a:r>
              <a:rPr lang="en-US" altLang="en-GB" sz="2800" dirty="0" err="1"/>
              <a:t>keamanan</a:t>
            </a:r>
            <a:r>
              <a:rPr lang="en-US" altLang="en-GB" sz="2800" dirty="0"/>
              <a:t> </a:t>
            </a:r>
            <a:r>
              <a:rPr lang="en-US" altLang="en-GB" sz="2800" dirty="0" err="1"/>
              <a:t>kinerja</a:t>
            </a:r>
            <a:r>
              <a:rPr lang="en-US" altLang="en-GB" sz="2800" dirty="0"/>
              <a:t> website agar </a:t>
            </a:r>
            <a:r>
              <a:rPr lang="en-US" altLang="en-GB" sz="2800" dirty="0" err="1"/>
              <a:t>tetap</a:t>
            </a:r>
            <a:r>
              <a:rPr lang="en-US" altLang="en-GB" sz="2800" dirty="0"/>
              <a:t> </a:t>
            </a:r>
            <a:r>
              <a:rPr lang="en-US" altLang="en-GB" sz="2800" dirty="0" err="1"/>
              <a:t>tejaga</a:t>
            </a:r>
            <a:r>
              <a:rPr lang="en-US" altLang="en-GB" sz="2800" dirty="0"/>
              <a:t> </a:t>
            </a:r>
            <a:r>
              <a:rPr lang="en-US" altLang="en-GB" sz="2800" dirty="0" err="1"/>
              <a:t>dengan</a:t>
            </a:r>
            <a:r>
              <a:rPr lang="en-US" altLang="en-GB" sz="2800" dirty="0"/>
              <a:t> </a:t>
            </a:r>
            <a:r>
              <a:rPr lang="en-US" altLang="en-GB" sz="2800" dirty="0" err="1"/>
              <a:t>baik</a:t>
            </a:r>
            <a:r>
              <a:rPr lang="en-US" altLang="en-GB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5454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sz="2400" b="1" u="sng" dirty="0" err="1"/>
              <a:t>Landasan</a:t>
            </a:r>
            <a:r>
              <a:rPr lang="en-US" altLang="en-GB" sz="2400" b="1" u="sng" dirty="0"/>
              <a:t> </a:t>
            </a:r>
            <a:r>
              <a:rPr lang="en-US" altLang="en-GB" sz="2400" b="1" u="sng" dirty="0" err="1"/>
              <a:t>Teori</a:t>
            </a:r>
            <a:endParaRPr lang="en-US" altLang="en-GB" sz="24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5235"/>
            <a:ext cx="10972800" cy="531622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altLang="en-GB" sz="2400" dirty="0" err="1"/>
              <a:t>Perkembangan</a:t>
            </a:r>
            <a:r>
              <a:rPr lang="en-US" altLang="en-GB" sz="2400" dirty="0"/>
              <a:t> </a:t>
            </a:r>
            <a:r>
              <a:rPr lang="en-US" altLang="en-GB" sz="2400" dirty="0" err="1"/>
              <a:t>teknologi</a:t>
            </a:r>
            <a:r>
              <a:rPr lang="en-US" altLang="en-GB" sz="2400" dirty="0"/>
              <a:t> </a:t>
            </a:r>
            <a:r>
              <a:rPr lang="en-US" altLang="en-GB" sz="2400" dirty="0" err="1"/>
              <a:t>dalam</a:t>
            </a:r>
            <a:r>
              <a:rPr lang="en-US" altLang="en-GB" sz="2400" dirty="0"/>
              <a:t> </a:t>
            </a:r>
            <a:r>
              <a:rPr lang="en-US" altLang="en-GB" sz="2400" dirty="0" err="1"/>
              <a:t>bisnis</a:t>
            </a:r>
            <a:r>
              <a:rPr lang="en-US" altLang="en-GB" sz="2400" dirty="0"/>
              <a:t> </a:t>
            </a:r>
            <a:r>
              <a:rPr lang="en-US" altLang="en-GB" sz="2400" dirty="0" err="1"/>
              <a:t>makanan</a:t>
            </a:r>
            <a:endParaRPr lang="en-US" altLang="en-GB" sz="2400" dirty="0"/>
          </a:p>
          <a:p>
            <a:pPr marL="0" indent="0">
              <a:buNone/>
            </a:pPr>
            <a:r>
              <a:rPr lang="en-ID" sz="2000" dirty="0"/>
              <a:t>Di era digital, </a:t>
            </a:r>
            <a:r>
              <a:rPr lang="en-ID" sz="2000" dirty="0" err="1"/>
              <a:t>bisnis</a:t>
            </a:r>
            <a:r>
              <a:rPr lang="en-ID" sz="2000" dirty="0"/>
              <a:t> </a:t>
            </a:r>
            <a:r>
              <a:rPr lang="en-ID" sz="2000" dirty="0" err="1"/>
              <a:t>makanan</a:t>
            </a:r>
            <a:r>
              <a:rPr lang="en-ID" sz="2000" dirty="0"/>
              <a:t> </a:t>
            </a:r>
            <a:r>
              <a:rPr lang="en-ID" sz="2000" dirty="0" err="1"/>
              <a:t>semakin</a:t>
            </a:r>
            <a:r>
              <a:rPr lang="en-ID" sz="2000" dirty="0"/>
              <a:t> </a:t>
            </a:r>
            <a:r>
              <a:rPr lang="en-ID" sz="2000" dirty="0" err="1"/>
              <a:t>mengandalkan</a:t>
            </a:r>
            <a:r>
              <a:rPr lang="en-ID" sz="2000" dirty="0"/>
              <a:t> platform online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menjangkau</a:t>
            </a:r>
            <a:r>
              <a:rPr lang="en-ID" sz="2000" dirty="0"/>
              <a:t> pasar yang </a:t>
            </a:r>
            <a:r>
              <a:rPr lang="en-ID" sz="2000" dirty="0" err="1"/>
              <a:t>lebih</a:t>
            </a:r>
            <a:r>
              <a:rPr lang="en-ID" sz="2000" dirty="0"/>
              <a:t> </a:t>
            </a:r>
            <a:r>
              <a:rPr lang="en-ID" sz="2000" dirty="0" err="1"/>
              <a:t>luas</a:t>
            </a:r>
            <a:r>
              <a:rPr lang="en-ID" sz="2000" dirty="0"/>
              <a:t>. Website </a:t>
            </a:r>
            <a:r>
              <a:rPr lang="en-ID" sz="2000" dirty="0" err="1"/>
              <a:t>sebagai</a:t>
            </a:r>
            <a:r>
              <a:rPr lang="en-ID" sz="2000" dirty="0"/>
              <a:t> platform e-commerce </a:t>
            </a:r>
            <a:r>
              <a:rPr lang="en-ID" sz="2000" dirty="0" err="1"/>
              <a:t>memudahkan</a:t>
            </a:r>
            <a:r>
              <a:rPr lang="en-ID" sz="2000" dirty="0"/>
              <a:t> </a:t>
            </a:r>
            <a:r>
              <a:rPr lang="en-ID" sz="2000" dirty="0" err="1"/>
              <a:t>pelanggan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menemukan</a:t>
            </a:r>
            <a:r>
              <a:rPr lang="en-ID" sz="2000" dirty="0"/>
              <a:t> dan </a:t>
            </a:r>
            <a:r>
              <a:rPr lang="en-ID" sz="2000" dirty="0" err="1"/>
              <a:t>memesan</a:t>
            </a:r>
            <a:r>
              <a:rPr lang="en-ID" sz="2000" dirty="0"/>
              <a:t> </a:t>
            </a:r>
            <a:r>
              <a:rPr lang="en-ID" sz="2000" dirty="0" err="1"/>
              <a:t>produk</a:t>
            </a:r>
            <a:r>
              <a:rPr lang="en-ID" sz="2000" dirty="0"/>
              <a:t> </a:t>
            </a:r>
            <a:r>
              <a:rPr lang="en-ID" sz="2000" dirty="0" err="1"/>
              <a:t>secara</a:t>
            </a:r>
            <a:r>
              <a:rPr lang="en-ID" sz="2000" dirty="0"/>
              <a:t> online, </a:t>
            </a:r>
            <a:r>
              <a:rPr lang="en-ID" sz="2000" dirty="0" err="1"/>
              <a:t>meningkatkan</a:t>
            </a:r>
            <a:r>
              <a:rPr lang="en-ID" sz="2000" dirty="0"/>
              <a:t> </a:t>
            </a:r>
            <a:r>
              <a:rPr lang="en-ID" sz="2000" dirty="0" err="1"/>
              <a:t>efisiensi</a:t>
            </a:r>
            <a:r>
              <a:rPr lang="en-ID" sz="2000" dirty="0"/>
              <a:t> dan </a:t>
            </a:r>
            <a:r>
              <a:rPr lang="en-ID" sz="2000" dirty="0" err="1"/>
              <a:t>kenyamanan</a:t>
            </a:r>
            <a:r>
              <a:rPr lang="en-ID" sz="2000" dirty="0"/>
              <a:t>.</a:t>
            </a:r>
          </a:p>
          <a:p>
            <a:pPr marL="0" indent="0">
              <a:buNone/>
            </a:pPr>
            <a:endParaRPr lang="en-ID" altLang="en-GB" sz="2000" dirty="0"/>
          </a:p>
          <a:p>
            <a:pPr marL="0" indent="0">
              <a:buNone/>
            </a:pPr>
            <a:r>
              <a:rPr lang="en-ID" altLang="en-GB" sz="2400" dirty="0"/>
              <a:t>2. </a:t>
            </a:r>
            <a:r>
              <a:rPr lang="en-ID" altLang="en-GB" sz="2400" dirty="0" err="1"/>
              <a:t>Informasi</a:t>
            </a:r>
            <a:r>
              <a:rPr lang="en-ID" altLang="en-GB" sz="2400" dirty="0"/>
              <a:t> toko yang </a:t>
            </a:r>
            <a:r>
              <a:rPr lang="en-ID" altLang="en-GB" sz="2400" dirty="0" err="1"/>
              <a:t>jelas</a:t>
            </a:r>
            <a:endParaRPr lang="en-ID" altLang="en-GB" sz="2400" dirty="0"/>
          </a:p>
          <a:p>
            <a:pPr marL="0" indent="0">
              <a:buNone/>
            </a:pPr>
            <a:r>
              <a:rPr lang="en-ID" sz="2000" dirty="0"/>
              <a:t>Website yang </a:t>
            </a:r>
            <a:r>
              <a:rPr lang="en-ID" sz="2000" dirty="0" err="1"/>
              <a:t>menyediakan</a:t>
            </a:r>
            <a:r>
              <a:rPr lang="en-ID" sz="2000" dirty="0"/>
              <a:t> </a:t>
            </a:r>
            <a:r>
              <a:rPr lang="en-ID" sz="2000" dirty="0" err="1"/>
              <a:t>informasi</a:t>
            </a:r>
            <a:r>
              <a:rPr lang="en-ID" sz="2000" dirty="0"/>
              <a:t> </a:t>
            </a:r>
            <a:r>
              <a:rPr lang="en-ID" sz="2000" dirty="0" err="1"/>
              <a:t>lengkap</a:t>
            </a:r>
            <a:r>
              <a:rPr lang="en-ID" sz="2000" dirty="0"/>
              <a:t> </a:t>
            </a:r>
            <a:r>
              <a:rPr lang="en-ID" sz="2000" dirty="0" err="1"/>
              <a:t>tentang</a:t>
            </a:r>
            <a:r>
              <a:rPr lang="en-ID" sz="2000" dirty="0"/>
              <a:t> toko dan </a:t>
            </a:r>
            <a:r>
              <a:rPr lang="en-ID" sz="2000" dirty="0" err="1"/>
              <a:t>produk</a:t>
            </a:r>
            <a:r>
              <a:rPr lang="en-ID" sz="2000" dirty="0"/>
              <a:t> </a:t>
            </a:r>
            <a:r>
              <a:rPr lang="en-ID" sz="2000" dirty="0" err="1"/>
              <a:t>membantu</a:t>
            </a:r>
            <a:r>
              <a:rPr lang="en-ID" sz="2000" dirty="0"/>
              <a:t> </a:t>
            </a:r>
            <a:r>
              <a:rPr lang="en-ID" sz="2000" dirty="0" err="1"/>
              <a:t>membangun</a:t>
            </a:r>
            <a:r>
              <a:rPr lang="en-ID" sz="2000" dirty="0"/>
              <a:t> </a:t>
            </a:r>
            <a:r>
              <a:rPr lang="en-ID" sz="2000" dirty="0" err="1"/>
              <a:t>kepercayaan</a:t>
            </a:r>
            <a:r>
              <a:rPr lang="en-ID" sz="2000" dirty="0"/>
              <a:t> </a:t>
            </a:r>
            <a:r>
              <a:rPr lang="en-ID" sz="2000" dirty="0" err="1"/>
              <a:t>pelanggan</a:t>
            </a:r>
            <a:r>
              <a:rPr lang="en-ID" sz="2000" dirty="0"/>
              <a:t>. Halaman </a:t>
            </a:r>
            <a:r>
              <a:rPr lang="en-ID" sz="2000" dirty="0" err="1"/>
              <a:t>seperti</a:t>
            </a:r>
            <a:r>
              <a:rPr lang="en-ID" sz="2000" dirty="0"/>
              <a:t> "</a:t>
            </a:r>
            <a:r>
              <a:rPr lang="en-ID" sz="2000" dirty="0" err="1"/>
              <a:t>Tentang</a:t>
            </a:r>
            <a:r>
              <a:rPr lang="en-ID" sz="2000" dirty="0"/>
              <a:t> Kami", "Menu", dan "</a:t>
            </a:r>
            <a:r>
              <a:rPr lang="en-ID" sz="2000" dirty="0" err="1"/>
              <a:t>Kontak</a:t>
            </a:r>
            <a:r>
              <a:rPr lang="en-ID" sz="2000" dirty="0"/>
              <a:t>" </a:t>
            </a:r>
            <a:r>
              <a:rPr lang="en-ID" sz="2000" dirty="0" err="1"/>
              <a:t>memudahkan</a:t>
            </a:r>
            <a:r>
              <a:rPr lang="en-ID" sz="2000" dirty="0"/>
              <a:t> </a:t>
            </a:r>
            <a:r>
              <a:rPr lang="en-ID" sz="2000" dirty="0" err="1"/>
              <a:t>pelanggan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mengetahui</a:t>
            </a:r>
            <a:r>
              <a:rPr lang="en-ID" sz="2000" dirty="0"/>
              <a:t> </a:t>
            </a:r>
            <a:r>
              <a:rPr lang="en-ID" sz="2000" dirty="0" err="1"/>
              <a:t>lebih</a:t>
            </a:r>
            <a:r>
              <a:rPr lang="en-ID" sz="2000" dirty="0"/>
              <a:t> </a:t>
            </a:r>
            <a:r>
              <a:rPr lang="en-ID" sz="2000" dirty="0" err="1"/>
              <a:t>banyak</a:t>
            </a:r>
            <a:r>
              <a:rPr lang="en-ID" sz="2000" dirty="0"/>
              <a:t> </a:t>
            </a:r>
            <a:r>
              <a:rPr lang="en-ID" sz="2000" dirty="0" err="1"/>
              <a:t>tentang</a:t>
            </a:r>
            <a:r>
              <a:rPr lang="en-ID" sz="2000" dirty="0"/>
              <a:t> page kami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2053973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sz="2400" b="1" u="sng" dirty="0" err="1"/>
              <a:t>Landasan</a:t>
            </a:r>
            <a:r>
              <a:rPr lang="en-US" altLang="en-GB" sz="2400" b="1" u="sng" dirty="0"/>
              <a:t> </a:t>
            </a:r>
            <a:r>
              <a:rPr lang="en-US" altLang="en-GB" sz="2400" b="1" u="sng" dirty="0" err="1"/>
              <a:t>Teori</a:t>
            </a:r>
            <a:endParaRPr lang="en-US" altLang="en-GB" sz="24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5235"/>
            <a:ext cx="10972800" cy="5316220"/>
          </a:xfrm>
        </p:spPr>
        <p:txBody>
          <a:bodyPr/>
          <a:lstStyle/>
          <a:p>
            <a:pPr marL="0" indent="0">
              <a:buNone/>
            </a:pPr>
            <a:r>
              <a:rPr lang="en-ID" altLang="en-GB" sz="2400" dirty="0"/>
              <a:t>3. User Interface (UI) dan User Experience (UX)</a:t>
            </a:r>
          </a:p>
          <a:p>
            <a:pPr marL="0" indent="0">
              <a:buNone/>
            </a:pPr>
            <a:r>
              <a:rPr lang="en-ID" sz="2000" dirty="0"/>
              <a:t>Desain UX dan UI yang </a:t>
            </a:r>
            <a:r>
              <a:rPr lang="en-ID" sz="2000" dirty="0" err="1"/>
              <a:t>baik</a:t>
            </a:r>
            <a:r>
              <a:rPr lang="en-ID" sz="2000" dirty="0"/>
              <a:t> </a:t>
            </a:r>
            <a:r>
              <a:rPr lang="en-ID" sz="2000" dirty="0" err="1"/>
              <a:t>sangat</a:t>
            </a:r>
            <a:r>
              <a:rPr lang="en-ID" sz="2000" dirty="0"/>
              <a:t> </a:t>
            </a:r>
            <a:r>
              <a:rPr lang="en-ID" sz="2000" dirty="0" err="1"/>
              <a:t>penting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memastikan</a:t>
            </a:r>
            <a:r>
              <a:rPr lang="en-ID" sz="2000" dirty="0"/>
              <a:t> website </a:t>
            </a:r>
            <a:r>
              <a:rPr lang="en-ID" sz="2000" dirty="0" err="1"/>
              <a:t>mudah</a:t>
            </a:r>
            <a:r>
              <a:rPr lang="en-ID" sz="2000" dirty="0"/>
              <a:t> </a:t>
            </a:r>
            <a:r>
              <a:rPr lang="en-ID" sz="2000" dirty="0" err="1"/>
              <a:t>dinavigasi</a:t>
            </a:r>
            <a:r>
              <a:rPr lang="en-ID" sz="2000" dirty="0"/>
              <a:t> dan </a:t>
            </a:r>
            <a:r>
              <a:rPr lang="en-ID" sz="2000" dirty="0" err="1"/>
              <a:t>menarik</a:t>
            </a:r>
            <a:r>
              <a:rPr lang="en-ID" sz="2000" dirty="0"/>
              <a:t>. Desain yang user-friendly dan modern </a:t>
            </a:r>
            <a:r>
              <a:rPr lang="en-ID" sz="2000" dirty="0" err="1"/>
              <a:t>meningkatkan</a:t>
            </a:r>
            <a:r>
              <a:rPr lang="en-ID" sz="2000" dirty="0"/>
              <a:t> </a:t>
            </a:r>
            <a:r>
              <a:rPr lang="en-ID" sz="2000" dirty="0" err="1"/>
              <a:t>kenyamanan</a:t>
            </a:r>
            <a:r>
              <a:rPr lang="en-ID" sz="2000" dirty="0"/>
              <a:t> </a:t>
            </a:r>
            <a:r>
              <a:rPr lang="en-ID" sz="2000" dirty="0" err="1"/>
              <a:t>pengguna</a:t>
            </a:r>
            <a:r>
              <a:rPr lang="en-ID" sz="2000" dirty="0"/>
              <a:t> </a:t>
            </a:r>
            <a:r>
              <a:rPr lang="en-ID" sz="2000" dirty="0" err="1"/>
              <a:t>saat</a:t>
            </a:r>
            <a:r>
              <a:rPr lang="en-ID" sz="2000" dirty="0"/>
              <a:t> </a:t>
            </a:r>
            <a:r>
              <a:rPr lang="en-ID" sz="2000" dirty="0" err="1"/>
              <a:t>memilih</a:t>
            </a:r>
            <a:r>
              <a:rPr lang="en-ID" sz="2000" dirty="0"/>
              <a:t> menu dan </a:t>
            </a:r>
            <a:r>
              <a:rPr lang="en-ID" sz="2000" dirty="0" err="1"/>
              <a:t>saat</a:t>
            </a:r>
            <a:r>
              <a:rPr lang="en-ID" sz="2000" dirty="0"/>
              <a:t> </a:t>
            </a:r>
            <a:r>
              <a:rPr lang="en-ID" sz="2000" dirty="0" err="1"/>
              <a:t>menggunakan</a:t>
            </a:r>
            <a:r>
              <a:rPr lang="en-ID" sz="2000" dirty="0"/>
              <a:t> website kami.</a:t>
            </a:r>
          </a:p>
          <a:p>
            <a:pPr marL="0" indent="0">
              <a:buNone/>
            </a:pPr>
            <a:endParaRPr lang="en-ID" sz="2000" dirty="0"/>
          </a:p>
          <a:p>
            <a:pPr marL="0" indent="0">
              <a:buNone/>
            </a:pPr>
            <a:r>
              <a:rPr lang="en-ID" sz="2400" dirty="0"/>
              <a:t>4. </a:t>
            </a:r>
            <a:r>
              <a:rPr lang="en-ID" sz="2400" dirty="0" err="1"/>
              <a:t>Praktis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pengguna</a:t>
            </a:r>
            <a:endParaRPr lang="en-ID" sz="2400" dirty="0"/>
          </a:p>
          <a:p>
            <a:pPr marL="0" indent="0">
              <a:buNone/>
            </a:pPr>
            <a:r>
              <a:rPr lang="en-ID" sz="2000" dirty="0"/>
              <a:t>Website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menjadi</a:t>
            </a:r>
            <a:r>
              <a:rPr lang="en-ID" sz="2000" dirty="0"/>
              <a:t> </a:t>
            </a:r>
            <a:r>
              <a:rPr lang="en-ID" sz="2000" dirty="0" err="1"/>
              <a:t>solusi</a:t>
            </a:r>
            <a:r>
              <a:rPr lang="en-ID" sz="2000" dirty="0"/>
              <a:t> </a:t>
            </a:r>
            <a:r>
              <a:rPr lang="en-ID" sz="2000" dirty="0" err="1"/>
              <a:t>praktis</a:t>
            </a:r>
            <a:r>
              <a:rPr lang="en-ID" sz="2000" dirty="0"/>
              <a:t> </a:t>
            </a:r>
            <a:r>
              <a:rPr lang="en-ID" sz="2000" dirty="0" err="1"/>
              <a:t>bagi</a:t>
            </a:r>
            <a:r>
              <a:rPr lang="en-ID" sz="2000" dirty="0"/>
              <a:t> </a:t>
            </a:r>
            <a:r>
              <a:rPr lang="en-ID" sz="2000" dirty="0" err="1"/>
              <a:t>pelanggan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memesan</a:t>
            </a:r>
            <a:r>
              <a:rPr lang="en-ID" sz="2000" dirty="0"/>
              <a:t> </a:t>
            </a:r>
            <a:r>
              <a:rPr lang="en-ID" sz="2000" dirty="0" err="1"/>
              <a:t>kue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mudah</a:t>
            </a:r>
            <a:r>
              <a:rPr lang="en-ID" sz="2000" dirty="0"/>
              <a:t> dan </a:t>
            </a:r>
            <a:r>
              <a:rPr lang="en-ID" sz="2000" dirty="0" err="1"/>
              <a:t>mencari</a:t>
            </a:r>
            <a:r>
              <a:rPr lang="en-ID" sz="2000" dirty="0"/>
              <a:t> </a:t>
            </a:r>
            <a:r>
              <a:rPr lang="en-ID" sz="2000" dirty="0" err="1"/>
              <a:t>mendapatkan</a:t>
            </a:r>
            <a:r>
              <a:rPr lang="en-ID" sz="2000" dirty="0"/>
              <a:t> </a:t>
            </a:r>
            <a:r>
              <a:rPr lang="en-ID" sz="2000" dirty="0" err="1"/>
              <a:t>informasi</a:t>
            </a:r>
            <a:r>
              <a:rPr lang="en-ID" sz="2000" dirty="0"/>
              <a:t> </a:t>
            </a:r>
            <a:r>
              <a:rPr lang="en-ID" sz="2000" dirty="0" err="1"/>
              <a:t>tentang</a:t>
            </a:r>
            <a:r>
              <a:rPr lang="en-ID" sz="2000" dirty="0"/>
              <a:t> </a:t>
            </a:r>
            <a:r>
              <a:rPr lang="en-ID" sz="2000" dirty="0" err="1"/>
              <a:t>kue</a:t>
            </a:r>
            <a:r>
              <a:rPr lang="en-ID" sz="2000" dirty="0"/>
              <a:t> yang </a:t>
            </a:r>
            <a:r>
              <a:rPr lang="en-ID" sz="2000" dirty="0" err="1"/>
              <a:t>pengguna</a:t>
            </a:r>
            <a:r>
              <a:rPr lang="en-ID" sz="2000" dirty="0"/>
              <a:t> </a:t>
            </a:r>
            <a:r>
              <a:rPr lang="en-ID" sz="2000" dirty="0" err="1"/>
              <a:t>inginkan</a:t>
            </a:r>
            <a:r>
              <a:rPr lang="en-ID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87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sz="2400" b="1" u="sng" dirty="0" err="1"/>
              <a:t>Metode</a:t>
            </a:r>
            <a:r>
              <a:rPr lang="en-US" altLang="en-GB" sz="2400" b="1" u="sng" dirty="0"/>
              <a:t>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5235"/>
            <a:ext cx="10972800" cy="5316220"/>
          </a:xfrm>
        </p:spPr>
        <p:txBody>
          <a:bodyPr/>
          <a:lstStyle/>
          <a:p>
            <a:pPr marL="457200" indent="-457200">
              <a:buAutoNum type="alphaUcPeriod"/>
            </a:pPr>
            <a:r>
              <a:rPr lang="en-ID" sz="2400" dirty="0" err="1"/>
              <a:t>Skenario</a:t>
            </a:r>
            <a:r>
              <a:rPr lang="en-ID" sz="2400" dirty="0"/>
              <a:t> </a:t>
            </a:r>
            <a:r>
              <a:rPr lang="en-ID" sz="2400" dirty="0" err="1"/>
              <a:t>Kebutuhan</a:t>
            </a:r>
            <a:r>
              <a:rPr lang="en-ID" sz="2400" dirty="0"/>
              <a:t> </a:t>
            </a:r>
            <a:r>
              <a:rPr lang="en-ID" sz="2400" dirty="0" err="1"/>
              <a:t>Pengguna</a:t>
            </a:r>
            <a:endParaRPr lang="en-ID" sz="2000" dirty="0"/>
          </a:p>
          <a:p>
            <a:pPr marL="0" indent="0">
              <a:buNone/>
            </a:pPr>
            <a:r>
              <a:rPr lang="en-ID" sz="2000" dirty="0"/>
              <a:t>	A. </a:t>
            </a:r>
            <a:r>
              <a:rPr lang="en-ID" sz="2000" dirty="0" err="1"/>
              <a:t>Pengunjung</a:t>
            </a:r>
            <a:r>
              <a:rPr lang="en-ID" sz="2000" dirty="0"/>
              <a:t> Website (</a:t>
            </a:r>
            <a:r>
              <a:rPr lang="en-ID" sz="2000" dirty="0" err="1"/>
              <a:t>mengakses</a:t>
            </a:r>
            <a:r>
              <a:rPr lang="en-ID" sz="2000" dirty="0"/>
              <a:t> </a:t>
            </a:r>
            <a:r>
              <a:rPr lang="en-ID" sz="2000" dirty="0" err="1"/>
              <a:t>informasi</a:t>
            </a:r>
            <a:r>
              <a:rPr lang="en-ID" sz="2000" dirty="0"/>
              <a:t> </a:t>
            </a:r>
            <a:r>
              <a:rPr lang="en-ID" sz="2000" dirty="0" err="1"/>
              <a:t>produk</a:t>
            </a:r>
            <a:r>
              <a:rPr lang="en-ID" sz="2000" dirty="0"/>
              <a:t>)</a:t>
            </a:r>
          </a:p>
          <a:p>
            <a:pPr marL="0" indent="0">
              <a:buNone/>
            </a:pPr>
            <a:r>
              <a:rPr lang="en-ID" sz="2000" dirty="0"/>
              <a:t>	B. </a:t>
            </a:r>
            <a:r>
              <a:rPr lang="en-ID" sz="2000" dirty="0" err="1"/>
              <a:t>Pengunjung</a:t>
            </a:r>
            <a:r>
              <a:rPr lang="en-ID" sz="2000" dirty="0"/>
              <a:t> yang </a:t>
            </a:r>
            <a:r>
              <a:rPr lang="en-ID" sz="2000" dirty="0" err="1"/>
              <a:t>ingin</a:t>
            </a:r>
            <a:r>
              <a:rPr lang="en-ID" sz="2000" dirty="0"/>
              <a:t> </a:t>
            </a:r>
            <a:r>
              <a:rPr lang="en-ID" sz="2000" dirty="0" err="1"/>
              <a:t>menghubungi</a:t>
            </a:r>
            <a:r>
              <a:rPr lang="en-ID" sz="2000" dirty="0"/>
              <a:t> toko (</a:t>
            </a:r>
            <a:r>
              <a:rPr lang="en-ID" sz="2000" dirty="0" err="1"/>
              <a:t>menghubungi</a:t>
            </a:r>
            <a:r>
              <a:rPr lang="en-ID" sz="2000" dirty="0"/>
              <a:t> </a:t>
            </a:r>
            <a:r>
              <a:rPr lang="en-ID" sz="2000" dirty="0" err="1"/>
              <a:t>informasi</a:t>
            </a:r>
            <a:r>
              <a:rPr lang="en-ID" sz="2000" dirty="0"/>
              <a:t> </a:t>
            </a:r>
            <a:r>
              <a:rPr lang="en-ID" sz="2000" dirty="0" err="1"/>
              <a:t>lebih</a:t>
            </a:r>
            <a:r>
              <a:rPr lang="en-ID" sz="2000" dirty="0"/>
              <a:t> </a:t>
            </a:r>
            <a:r>
              <a:rPr lang="en-ID" sz="2000" dirty="0" err="1"/>
              <a:t>lanjut</a:t>
            </a:r>
            <a:r>
              <a:rPr lang="en-ID" sz="2000" dirty="0"/>
              <a:t>)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3203283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b="1" u="sng" dirty="0" err="1"/>
              <a:t>Pembahasan</a:t>
            </a:r>
            <a:r>
              <a:rPr lang="en-US" altLang="en-GB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GB" sz="2400"/>
              <a:t>Meliputi :</a:t>
            </a:r>
          </a:p>
          <a:p>
            <a:pPr marL="0" indent="0">
              <a:buNone/>
            </a:pPr>
            <a:r>
              <a:rPr lang="en-US" altLang="en-GB" sz="2400"/>
              <a:t>-Beranda</a:t>
            </a:r>
          </a:p>
          <a:p>
            <a:pPr marL="0" indent="0">
              <a:buNone/>
            </a:pPr>
            <a:r>
              <a:rPr lang="en-US" altLang="en-GB" sz="2400"/>
              <a:t>-Tentang</a:t>
            </a:r>
          </a:p>
          <a:p>
            <a:pPr marL="0" indent="0">
              <a:buNone/>
            </a:pPr>
            <a:r>
              <a:rPr lang="en-US" altLang="en-GB" sz="2400"/>
              <a:t>-Menu</a:t>
            </a:r>
          </a:p>
          <a:p>
            <a:pPr marL="0" indent="0">
              <a:buNone/>
            </a:pPr>
            <a:r>
              <a:rPr lang="en-US" altLang="en-GB" sz="2400"/>
              <a:t>-Kontak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/>
              <a:t>A.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1730"/>
            <a:ext cx="10972800" cy="5442585"/>
          </a:xfrm>
        </p:spPr>
        <p:txBody>
          <a:bodyPr/>
          <a:lstStyle/>
          <a:p>
            <a:pPr marL="0" indent="0">
              <a:buNone/>
            </a:pPr>
            <a:endParaRPr lang="en-US" altLang="en-GB" dirty="0"/>
          </a:p>
          <a:p>
            <a:pPr marL="0" indent="0">
              <a:buNone/>
            </a:pPr>
            <a:r>
              <a:rPr lang="en-US" altLang="en-GB" dirty="0"/>
              <a:t>1 . HTML</a:t>
            </a:r>
          </a:p>
          <a:p>
            <a:pPr marL="0" indent="0">
              <a:buNone/>
            </a:pPr>
            <a:endParaRPr lang="en-US" altLang="en-GB" dirty="0"/>
          </a:p>
        </p:txBody>
      </p:sp>
      <p:pic>
        <p:nvPicPr>
          <p:cNvPr id="5" name="Picture 4" descr="WhatsApp Image 2025-01-09 at 19.05.04_58e6bcb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0" y="2200275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50520"/>
            <a:ext cx="8445500" cy="4281170"/>
          </a:xfrm>
        </p:spPr>
        <p:txBody>
          <a:bodyPr/>
          <a:lstStyle/>
          <a:p>
            <a:pPr marL="0" indent="0">
              <a:buNone/>
            </a:pPr>
            <a:r>
              <a:rPr lang="en-US" altLang="en-GB"/>
              <a:t>Berisi jenis font ,icon,CSS,yang digunakan dalam proses pembuatan website berikut. Berikut CSS yang digunakan</a:t>
            </a:r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11" name="Picture 10" descr="Screenshot (17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65" y="1889125"/>
            <a:ext cx="8484235" cy="4772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92100"/>
            <a:ext cx="10972800" cy="5834380"/>
          </a:xfrm>
        </p:spPr>
        <p:txBody>
          <a:bodyPr/>
          <a:lstStyle/>
          <a:p>
            <a:pPr marL="0" indent="0">
              <a:buNone/>
            </a:pPr>
            <a:endParaRPr lang="en-GB" altLang="en-US"/>
          </a:p>
        </p:txBody>
      </p:sp>
      <p:pic>
        <p:nvPicPr>
          <p:cNvPr id="4" name="Picture 3" descr="Screenshot (17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2100"/>
            <a:ext cx="4944110" cy="2781300"/>
          </a:xfrm>
          <a:prstGeom prst="rect">
            <a:avLst/>
          </a:prstGeom>
        </p:spPr>
      </p:pic>
      <p:pic>
        <p:nvPicPr>
          <p:cNvPr id="5" name="Picture 4" descr="Screenshot (17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92100"/>
            <a:ext cx="4838700" cy="2722245"/>
          </a:xfrm>
          <a:prstGeom prst="rect">
            <a:avLst/>
          </a:prstGeom>
        </p:spPr>
      </p:pic>
      <p:pic>
        <p:nvPicPr>
          <p:cNvPr id="6" name="Picture 5" descr="Screenshot (17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343910"/>
            <a:ext cx="4946015" cy="2782570"/>
          </a:xfrm>
          <a:prstGeom prst="rect">
            <a:avLst/>
          </a:prstGeom>
        </p:spPr>
      </p:pic>
      <p:pic>
        <p:nvPicPr>
          <p:cNvPr id="7" name="Picture 6" descr="Screenshot (17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225" y="3343910"/>
            <a:ext cx="4841875" cy="27235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540</Words>
  <Application>Microsoft Office PowerPoint</Application>
  <PresentationFormat>Widescreen</PresentationFormat>
  <Paragraphs>46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Art_mountaineering</vt:lpstr>
      <vt:lpstr>WEBSITE TOKO KUE (Jepuri Cake)</vt:lpstr>
      <vt:lpstr>Pendahuluan</vt:lpstr>
      <vt:lpstr>Landasan Teori</vt:lpstr>
      <vt:lpstr>Landasan Teori</vt:lpstr>
      <vt:lpstr>Metode Program</vt:lpstr>
      <vt:lpstr>Pembahasan </vt:lpstr>
      <vt:lpstr>A. 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B. Screenshot Hasil Running Program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WEBSITE TOKO KUE</dc:title>
  <dc:creator>DELL</dc:creator>
  <cp:lastModifiedBy>ACER</cp:lastModifiedBy>
  <cp:revision>11</cp:revision>
  <dcterms:created xsi:type="dcterms:W3CDTF">2025-01-07T14:11:00Z</dcterms:created>
  <dcterms:modified xsi:type="dcterms:W3CDTF">2025-01-09T16:35:43Z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3B37C34308F747BCB8593939B4E02B59_11</vt:lpwstr>
  </property>
  <property fmtid="{D5CDD505-2E9C-101B-9397-08002B2CF9AE}" pid="3" name="KSOProductBuildVer">
    <vt:lpwstr>2057-12.2.0.18639</vt:lpwstr>
  </property>
</Properties>
</file>